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arlow" panose="020B0604020202020204" charset="0"/>
      <p:regular r:id="rId13"/>
      <p:bold r:id="rId14"/>
      <p:italic r:id="rId15"/>
      <p:boldItalic r:id="rId16"/>
    </p:embeddedFont>
    <p:embeddedFont>
      <p:font typeface="Barlow Bold" panose="020B0604020202020204" charset="0"/>
      <p:regular r:id="rId17"/>
      <p:bold r:id="rId18"/>
    </p:embeddedFont>
    <p:embeddedFont>
      <p:font typeface="Barlow Semi-Bold" panose="020B0604020202020204" charset="0"/>
      <p:regular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Open Sans 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A4505-6649-2533-0D55-EB45538BA19F}" name="Ana Loureiro" initials="AL" userId="99614dcfed6654e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0E507-DEF7-BDE9-DE4A-D4C716829A6F}" v="8" dt="2025-05-30T21:18:14.012"/>
    <p1510:client id="{4C3A3DC3-888F-408C-2A31-4A6B4607E905}" v="310" dt="2025-05-30T21:17:06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oureiro" userId="99614dcfed6654e7" providerId="Windows Live" clId="Web-{4840E507-DEF7-BDE9-DE4A-D4C716829A6F}"/>
    <pc:docChg chg="delSld modSld">
      <pc:chgData name="Ana Loureiro" userId="99614dcfed6654e7" providerId="Windows Live" clId="Web-{4840E507-DEF7-BDE9-DE4A-D4C716829A6F}" dt="2025-05-30T21:18:14.012" v="7"/>
      <pc:docMkLst>
        <pc:docMk/>
      </pc:docMkLst>
      <pc:sldChg chg="delSp">
        <pc:chgData name="Ana Loureiro" userId="99614dcfed6654e7" providerId="Windows Live" clId="Web-{4840E507-DEF7-BDE9-DE4A-D4C716829A6F}" dt="2025-05-30T21:17:55.449" v="2"/>
        <pc:sldMkLst>
          <pc:docMk/>
          <pc:sldMk cId="0" sldId="263"/>
        </pc:sldMkLst>
        <pc:picChg chg="del">
          <ac:chgData name="Ana Loureiro" userId="99614dcfed6654e7" providerId="Windows Live" clId="Web-{4840E507-DEF7-BDE9-DE4A-D4C716829A6F}" dt="2025-05-30T21:17:53.230" v="1"/>
          <ac:picMkLst>
            <pc:docMk/>
            <pc:sldMk cId="0" sldId="263"/>
            <ac:picMk id="6" creationId="{954A4687-C583-C211-E5B2-3004B83D02B1}"/>
          </ac:picMkLst>
        </pc:picChg>
        <pc:picChg chg="del">
          <ac:chgData name="Ana Loureiro" userId="99614dcfed6654e7" providerId="Windows Live" clId="Web-{4840E507-DEF7-BDE9-DE4A-D4C716829A6F}" dt="2025-05-30T21:17:55.449" v="2"/>
          <ac:picMkLst>
            <pc:docMk/>
            <pc:sldMk cId="0" sldId="263"/>
            <ac:picMk id="7" creationId="{6DA0BA92-AA75-F07E-0662-B9F896A51044}"/>
          </ac:picMkLst>
        </pc:picChg>
        <pc:picChg chg="del">
          <ac:chgData name="Ana Loureiro" userId="99614dcfed6654e7" providerId="Windows Live" clId="Web-{4840E507-DEF7-BDE9-DE4A-D4C716829A6F}" dt="2025-05-30T21:17:51.714" v="0"/>
          <ac:picMkLst>
            <pc:docMk/>
            <pc:sldMk cId="0" sldId="263"/>
            <ac:picMk id="8" creationId="{2C6E8ED7-CE3B-85F8-D750-FE2ADF3F3ECE}"/>
          </ac:picMkLst>
        </pc:picChg>
      </pc:sldChg>
      <pc:sldChg chg="del">
        <pc:chgData name="Ana Loureiro" userId="99614dcfed6654e7" providerId="Windows Live" clId="Web-{4840E507-DEF7-BDE9-DE4A-D4C716829A6F}" dt="2025-05-30T21:18:14.012" v="7"/>
        <pc:sldMkLst>
          <pc:docMk/>
          <pc:sldMk cId="2388979834" sldId="267"/>
        </pc:sldMkLst>
      </pc:sldChg>
      <pc:sldChg chg="del">
        <pc:chgData name="Ana Loureiro" userId="99614dcfed6654e7" providerId="Windows Live" clId="Web-{4840E507-DEF7-BDE9-DE4A-D4C716829A6F}" dt="2025-05-30T21:18:10.371" v="6"/>
        <pc:sldMkLst>
          <pc:docMk/>
          <pc:sldMk cId="751232372" sldId="268"/>
        </pc:sldMkLst>
      </pc:sldChg>
      <pc:sldChg chg="del">
        <pc:chgData name="Ana Loureiro" userId="99614dcfed6654e7" providerId="Windows Live" clId="Web-{4840E507-DEF7-BDE9-DE4A-D4C716829A6F}" dt="2025-05-30T21:18:04.402" v="5"/>
        <pc:sldMkLst>
          <pc:docMk/>
          <pc:sldMk cId="1255095239" sldId="269"/>
        </pc:sldMkLst>
      </pc:sldChg>
      <pc:sldChg chg="del">
        <pc:chgData name="Ana Loureiro" userId="99614dcfed6654e7" providerId="Windows Live" clId="Web-{4840E507-DEF7-BDE9-DE4A-D4C716829A6F}" dt="2025-05-30T21:18:00.980" v="4"/>
        <pc:sldMkLst>
          <pc:docMk/>
          <pc:sldMk cId="3172404943" sldId="270"/>
        </pc:sldMkLst>
      </pc:sldChg>
      <pc:sldChg chg="del">
        <pc:chgData name="Ana Loureiro" userId="99614dcfed6654e7" providerId="Windows Live" clId="Web-{4840E507-DEF7-BDE9-DE4A-D4C716829A6F}" dt="2025-05-30T21:17:58.558" v="3"/>
        <pc:sldMkLst>
          <pc:docMk/>
          <pc:sldMk cId="2544992683" sldId="271"/>
        </pc:sldMkLst>
      </pc:sldChg>
    </pc:docChg>
  </pc:docChgLst>
  <pc:docChgLst>
    <pc:chgData name="Ana Loureiro" userId="99614dcfed6654e7" providerId="Windows Live" clId="Web-{4C3A3DC3-888F-408C-2A31-4A6B4607E905}"/>
    <pc:docChg chg="mod addSld modSld">
      <pc:chgData name="Ana Loureiro" userId="99614dcfed6654e7" providerId="Windows Live" clId="Web-{4C3A3DC3-888F-408C-2A31-4A6B4607E905}" dt="2025-05-30T21:17:06.196" v="209" actId="1076"/>
      <pc:docMkLst>
        <pc:docMk/>
      </pc:docMkLst>
      <pc:sldChg chg="modSp">
        <pc:chgData name="Ana Loureiro" userId="99614dcfed6654e7" providerId="Windows Live" clId="Web-{4C3A3DC3-888F-408C-2A31-4A6B4607E905}" dt="2025-05-30T21:16:53.430" v="193" actId="20577"/>
        <pc:sldMkLst>
          <pc:docMk/>
          <pc:sldMk cId="0" sldId="259"/>
        </pc:sldMkLst>
        <pc:spChg chg="mod">
          <ac:chgData name="Ana Loureiro" userId="99614dcfed6654e7" providerId="Windows Live" clId="Web-{4C3A3DC3-888F-408C-2A31-4A6B4607E905}" dt="2025-05-30T21:16:53.430" v="193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">
        <pc:chgData name="Ana Loureiro" userId="99614dcfed6654e7" providerId="Windows Live" clId="Web-{4C3A3DC3-888F-408C-2A31-4A6B4607E905}" dt="2025-05-30T20:54:00.536" v="18" actId="20577"/>
        <pc:sldMkLst>
          <pc:docMk/>
          <pc:sldMk cId="0" sldId="262"/>
        </pc:sldMkLst>
        <pc:spChg chg="mod">
          <ac:chgData name="Ana Loureiro" userId="99614dcfed6654e7" providerId="Windows Live" clId="Web-{4C3A3DC3-888F-408C-2A31-4A6B4607E905}" dt="2025-05-30T20:54:00.536" v="18" actId="20577"/>
          <ac:spMkLst>
            <pc:docMk/>
            <pc:sldMk cId="0" sldId="262"/>
            <ac:spMk id="7" creationId="{00000000-0000-0000-0000-000000000000}"/>
          </ac:spMkLst>
        </pc:spChg>
      </pc:sldChg>
      <pc:sldChg chg="addSp delSp modSp">
        <pc:chgData name="Ana Loureiro" userId="99614dcfed6654e7" providerId="Windows Live" clId="Web-{4C3A3DC3-888F-408C-2A31-4A6B4607E905}" dt="2025-05-30T21:17:06.196" v="209" actId="1076"/>
        <pc:sldMkLst>
          <pc:docMk/>
          <pc:sldMk cId="0" sldId="263"/>
        </pc:sldMkLst>
        <pc:picChg chg="add mod">
          <ac:chgData name="Ana Loureiro" userId="99614dcfed6654e7" providerId="Windows Live" clId="Web-{4C3A3DC3-888F-408C-2A31-4A6B4607E905}" dt="2025-05-30T21:05:57.671" v="155" actId="1076"/>
          <ac:picMkLst>
            <pc:docMk/>
            <pc:sldMk cId="0" sldId="263"/>
            <ac:picMk id="6" creationId="{954A4687-C583-C211-E5B2-3004B83D02B1}"/>
          </ac:picMkLst>
        </pc:picChg>
        <pc:picChg chg="add mod">
          <ac:chgData name="Ana Loureiro" userId="99614dcfed6654e7" providerId="Windows Live" clId="Web-{4C3A3DC3-888F-408C-2A31-4A6B4607E905}" dt="2025-05-30T21:10:20.965" v="164" actId="14100"/>
          <ac:picMkLst>
            <pc:docMk/>
            <pc:sldMk cId="0" sldId="263"/>
            <ac:picMk id="7" creationId="{6DA0BA92-AA75-F07E-0662-B9F896A51044}"/>
          </ac:picMkLst>
        </pc:picChg>
        <pc:picChg chg="add mod">
          <ac:chgData name="Ana Loureiro" userId="99614dcfed6654e7" providerId="Windows Live" clId="Web-{4C3A3DC3-888F-408C-2A31-4A6B4607E905}" dt="2025-05-30T21:17:06.196" v="209" actId="1076"/>
          <ac:picMkLst>
            <pc:docMk/>
            <pc:sldMk cId="0" sldId="263"/>
            <ac:picMk id="8" creationId="{2C6E8ED7-CE3B-85F8-D750-FE2ADF3F3ECE}"/>
          </ac:picMkLst>
        </pc:picChg>
        <pc:picChg chg="add del mod">
          <ac:chgData name="Ana Loureiro" userId="99614dcfed6654e7" providerId="Windows Live" clId="Web-{4C3A3DC3-888F-408C-2A31-4A6B4607E905}" dt="2025-05-30T21:17:01.024" v="204"/>
          <ac:picMkLst>
            <pc:docMk/>
            <pc:sldMk cId="0" sldId="263"/>
            <ac:picMk id="9" creationId="{278EEB8D-AB8D-241D-000E-BB725B1ECA58}"/>
          </ac:picMkLst>
        </pc:picChg>
      </pc:sldChg>
      <pc:sldChg chg="delSp modSp add replId">
        <pc:chgData name="Ana Loureiro" userId="99614dcfed6654e7" providerId="Windows Live" clId="Web-{4C3A3DC3-888F-408C-2A31-4A6B4607E905}" dt="2025-05-30T20:56:53.738" v="77" actId="1076"/>
        <pc:sldMkLst>
          <pc:docMk/>
          <pc:sldMk cId="2388979834" sldId="267"/>
        </pc:sldMkLst>
        <pc:spChg chg="del">
          <ac:chgData name="Ana Loureiro" userId="99614dcfed6654e7" providerId="Windows Live" clId="Web-{4C3A3DC3-888F-408C-2A31-4A6B4607E905}" dt="2025-05-30T20:54:36.552" v="40"/>
          <ac:spMkLst>
            <pc:docMk/>
            <pc:sldMk cId="2388979834" sldId="267"/>
            <ac:spMk id="3" creationId="{FFC43B51-3032-6A08-66B5-E11936D4E779}"/>
          </ac:spMkLst>
        </pc:spChg>
        <pc:spChg chg="mod">
          <ac:chgData name="Ana Loureiro" userId="99614dcfed6654e7" providerId="Windows Live" clId="Web-{4C3A3DC3-888F-408C-2A31-4A6B4607E905}" dt="2025-05-30T20:54:57.833" v="51" actId="1076"/>
          <ac:spMkLst>
            <pc:docMk/>
            <pc:sldMk cId="2388979834" sldId="267"/>
            <ac:spMk id="4" creationId="{069FAE72-BFDE-1335-BD7B-6B8FE4E9E5DF}"/>
          </ac:spMkLst>
        </pc:spChg>
        <pc:spChg chg="mod">
          <ac:chgData name="Ana Loureiro" userId="99614dcfed6654e7" providerId="Windows Live" clId="Web-{4C3A3DC3-888F-408C-2A31-4A6B4607E905}" dt="2025-05-30T20:54:47.411" v="45" actId="1076"/>
          <ac:spMkLst>
            <pc:docMk/>
            <pc:sldMk cId="2388979834" sldId="267"/>
            <ac:spMk id="5" creationId="{07A0F3FD-064B-697D-ACCD-B286F08A55A9}"/>
          </ac:spMkLst>
        </pc:spChg>
        <pc:spChg chg="mod">
          <ac:chgData name="Ana Loureiro" userId="99614dcfed6654e7" providerId="Windows Live" clId="Web-{4C3A3DC3-888F-408C-2A31-4A6B4607E905}" dt="2025-05-30T20:55:07.708" v="57" actId="1076"/>
          <ac:spMkLst>
            <pc:docMk/>
            <pc:sldMk cId="2388979834" sldId="267"/>
            <ac:spMk id="6" creationId="{979358DF-1A2A-924F-705E-2BCDE31199C8}"/>
          </ac:spMkLst>
        </pc:spChg>
        <pc:spChg chg="mod">
          <ac:chgData name="Ana Loureiro" userId="99614dcfed6654e7" providerId="Windows Live" clId="Web-{4C3A3DC3-888F-408C-2A31-4A6B4607E905}" dt="2025-05-30T20:54:30.317" v="39" actId="20577"/>
          <ac:spMkLst>
            <pc:docMk/>
            <pc:sldMk cId="2388979834" sldId="267"/>
            <ac:spMk id="7" creationId="{8E0EF9E7-F20C-67B0-AEC7-AFC1858AC687}"/>
          </ac:spMkLst>
        </pc:spChg>
        <pc:spChg chg="del mod">
          <ac:chgData name="Ana Loureiro" userId="99614dcfed6654e7" providerId="Windows Live" clId="Web-{4C3A3DC3-888F-408C-2A31-4A6B4607E905}" dt="2025-05-30T20:54:38.349" v="42"/>
          <ac:spMkLst>
            <pc:docMk/>
            <pc:sldMk cId="2388979834" sldId="267"/>
            <ac:spMk id="9" creationId="{4DB5778D-E5C8-8AC6-7C1B-B5E251E6A5C7}"/>
          </ac:spMkLst>
        </pc:spChg>
        <pc:spChg chg="mod">
          <ac:chgData name="Ana Loureiro" userId="99614dcfed6654e7" providerId="Windows Live" clId="Web-{4C3A3DC3-888F-408C-2A31-4A6B4607E905}" dt="2025-05-30T20:54:57.848" v="52" actId="1076"/>
          <ac:spMkLst>
            <pc:docMk/>
            <pc:sldMk cId="2388979834" sldId="267"/>
            <ac:spMk id="10" creationId="{8CB5407B-70ED-969C-1139-56DDA165DFF8}"/>
          </ac:spMkLst>
        </pc:spChg>
        <pc:spChg chg="mod">
          <ac:chgData name="Ana Loureiro" userId="99614dcfed6654e7" providerId="Windows Live" clId="Web-{4C3A3DC3-888F-408C-2A31-4A6B4607E905}" dt="2025-05-30T20:54:47.427" v="46" actId="1076"/>
          <ac:spMkLst>
            <pc:docMk/>
            <pc:sldMk cId="2388979834" sldId="267"/>
            <ac:spMk id="11" creationId="{11BBA424-5F53-7A4B-D53C-CC8B223699A0}"/>
          </ac:spMkLst>
        </pc:spChg>
        <pc:spChg chg="mod">
          <ac:chgData name="Ana Loureiro" userId="99614dcfed6654e7" providerId="Windows Live" clId="Web-{4C3A3DC3-888F-408C-2A31-4A6B4607E905}" dt="2025-05-30T20:55:07.708" v="58" actId="1076"/>
          <ac:spMkLst>
            <pc:docMk/>
            <pc:sldMk cId="2388979834" sldId="267"/>
            <ac:spMk id="12" creationId="{916043AF-1287-B283-3CC7-D6F55C929309}"/>
          </ac:spMkLst>
        </pc:spChg>
        <pc:spChg chg="mod">
          <ac:chgData name="Ana Loureiro" userId="99614dcfed6654e7" providerId="Windows Live" clId="Web-{4C3A3DC3-888F-408C-2A31-4A6B4607E905}" dt="2025-05-30T20:56:53.722" v="75" actId="1076"/>
          <ac:spMkLst>
            <pc:docMk/>
            <pc:sldMk cId="2388979834" sldId="267"/>
            <ac:spMk id="13" creationId="{3736C52A-7801-20CE-59C4-D57C4A3DE8DA}"/>
          </ac:spMkLst>
        </pc:spChg>
        <pc:spChg chg="del mod">
          <ac:chgData name="Ana Loureiro" userId="99614dcfed6654e7" providerId="Windows Live" clId="Web-{4C3A3DC3-888F-408C-2A31-4A6B4607E905}" dt="2025-05-30T20:54:41.489" v="44"/>
          <ac:spMkLst>
            <pc:docMk/>
            <pc:sldMk cId="2388979834" sldId="267"/>
            <ac:spMk id="14" creationId="{DBA0D785-DFEB-20DA-9247-1DD993D5EAA3}"/>
          </ac:spMkLst>
        </pc:spChg>
        <pc:spChg chg="mod">
          <ac:chgData name="Ana Loureiro" userId="99614dcfed6654e7" providerId="Windows Live" clId="Web-{4C3A3DC3-888F-408C-2A31-4A6B4607E905}" dt="2025-05-30T20:56:26.566" v="70" actId="1076"/>
          <ac:spMkLst>
            <pc:docMk/>
            <pc:sldMk cId="2388979834" sldId="267"/>
            <ac:spMk id="15" creationId="{06426EE6-ACCD-BCE3-8E04-FD411B63743E}"/>
          </ac:spMkLst>
        </pc:spChg>
        <pc:spChg chg="mod">
          <ac:chgData name="Ana Loureiro" userId="99614dcfed6654e7" providerId="Windows Live" clId="Web-{4C3A3DC3-888F-408C-2A31-4A6B4607E905}" dt="2025-05-30T20:56:39.738" v="72" actId="1076"/>
          <ac:spMkLst>
            <pc:docMk/>
            <pc:sldMk cId="2388979834" sldId="267"/>
            <ac:spMk id="16" creationId="{26DCB7C5-5CE1-9AEA-8CC1-48BE4CC8A370}"/>
          </ac:spMkLst>
        </pc:spChg>
        <pc:spChg chg="mod">
          <ac:chgData name="Ana Loureiro" userId="99614dcfed6654e7" providerId="Windows Live" clId="Web-{4C3A3DC3-888F-408C-2A31-4A6B4607E905}" dt="2025-05-30T20:56:53.722" v="76" actId="1076"/>
          <ac:spMkLst>
            <pc:docMk/>
            <pc:sldMk cId="2388979834" sldId="267"/>
            <ac:spMk id="17" creationId="{AC18B399-30CC-D12E-1384-43CE18487FF6}"/>
          </ac:spMkLst>
        </pc:spChg>
        <pc:spChg chg="mod">
          <ac:chgData name="Ana Loureiro" userId="99614dcfed6654e7" providerId="Windows Live" clId="Web-{4C3A3DC3-888F-408C-2A31-4A6B4607E905}" dt="2025-05-30T20:56:47.207" v="74" actId="1076"/>
          <ac:spMkLst>
            <pc:docMk/>
            <pc:sldMk cId="2388979834" sldId="267"/>
            <ac:spMk id="18" creationId="{10150B56-CC3A-76F5-A7D9-791D23036B77}"/>
          </ac:spMkLst>
        </pc:spChg>
        <pc:spChg chg="mod">
          <ac:chgData name="Ana Loureiro" userId="99614dcfed6654e7" providerId="Windows Live" clId="Web-{4C3A3DC3-888F-408C-2A31-4A6B4607E905}" dt="2025-05-30T20:56:53.738" v="77" actId="1076"/>
          <ac:spMkLst>
            <pc:docMk/>
            <pc:sldMk cId="2388979834" sldId="267"/>
            <ac:spMk id="19" creationId="{7C3EC23E-FE42-97EB-FD74-92E8C7C6C125}"/>
          </ac:spMkLst>
        </pc:spChg>
      </pc:sldChg>
      <pc:sldChg chg="addSp delSp modSp add replId">
        <pc:chgData name="Ana Loureiro" userId="99614dcfed6654e7" providerId="Windows Live" clId="Web-{4C3A3DC3-888F-408C-2A31-4A6B4607E905}" dt="2025-05-30T21:00:14.877" v="114" actId="1076"/>
        <pc:sldMkLst>
          <pc:docMk/>
          <pc:sldMk cId="751232372" sldId="268"/>
        </pc:sldMkLst>
        <pc:spChg chg="del">
          <ac:chgData name="Ana Loureiro" userId="99614dcfed6654e7" providerId="Windows Live" clId="Web-{4C3A3DC3-888F-408C-2A31-4A6B4607E905}" dt="2025-05-30T20:59:10.315" v="102"/>
          <ac:spMkLst>
            <pc:docMk/>
            <pc:sldMk cId="751232372" sldId="268"/>
            <ac:spMk id="4" creationId="{31ECDFAE-1061-998B-BD8B-4BE98911FAE1}"/>
          </ac:spMkLst>
        </pc:spChg>
        <pc:spChg chg="del">
          <ac:chgData name="Ana Loureiro" userId="99614dcfed6654e7" providerId="Windows Live" clId="Web-{4C3A3DC3-888F-408C-2A31-4A6B4607E905}" dt="2025-05-30T20:59:10.315" v="101"/>
          <ac:spMkLst>
            <pc:docMk/>
            <pc:sldMk cId="751232372" sldId="268"/>
            <ac:spMk id="5" creationId="{21AAC7DA-053F-45B3-2055-EAA5D9A4BC2C}"/>
          </ac:spMkLst>
        </pc:spChg>
        <pc:spChg chg="del">
          <ac:chgData name="Ana Loureiro" userId="99614dcfed6654e7" providerId="Windows Live" clId="Web-{4C3A3DC3-888F-408C-2A31-4A6B4607E905}" dt="2025-05-30T20:59:10.315" v="100"/>
          <ac:spMkLst>
            <pc:docMk/>
            <pc:sldMk cId="751232372" sldId="268"/>
            <ac:spMk id="6" creationId="{3AA7898C-237D-FFC9-936E-B4B2F1F8EE79}"/>
          </ac:spMkLst>
        </pc:spChg>
        <pc:spChg chg="mod">
          <ac:chgData name="Ana Loureiro" userId="99614dcfed6654e7" providerId="Windows Live" clId="Web-{4C3A3DC3-888F-408C-2A31-4A6B4607E905}" dt="2025-05-30T20:59:08.049" v="90" actId="20577"/>
          <ac:spMkLst>
            <pc:docMk/>
            <pc:sldMk cId="751232372" sldId="268"/>
            <ac:spMk id="7" creationId="{07397D71-3E30-8D54-638D-C30BC9DF86B8}"/>
          </ac:spMkLst>
        </pc:spChg>
        <pc:spChg chg="del">
          <ac:chgData name="Ana Loureiro" userId="99614dcfed6654e7" providerId="Windows Live" clId="Web-{4C3A3DC3-888F-408C-2A31-4A6B4607E905}" dt="2025-05-30T20:59:10.315" v="99"/>
          <ac:spMkLst>
            <pc:docMk/>
            <pc:sldMk cId="751232372" sldId="268"/>
            <ac:spMk id="10" creationId="{5B17AFBB-D2B5-F080-8595-C993A89D0F10}"/>
          </ac:spMkLst>
        </pc:spChg>
        <pc:spChg chg="del">
          <ac:chgData name="Ana Loureiro" userId="99614dcfed6654e7" providerId="Windows Live" clId="Web-{4C3A3DC3-888F-408C-2A31-4A6B4607E905}" dt="2025-05-30T20:59:10.315" v="98"/>
          <ac:spMkLst>
            <pc:docMk/>
            <pc:sldMk cId="751232372" sldId="268"/>
            <ac:spMk id="11" creationId="{05A37841-D830-90A9-25B4-C0959430D13A}"/>
          </ac:spMkLst>
        </pc:spChg>
        <pc:spChg chg="del">
          <ac:chgData name="Ana Loureiro" userId="99614dcfed6654e7" providerId="Windows Live" clId="Web-{4C3A3DC3-888F-408C-2A31-4A6B4607E905}" dt="2025-05-30T20:59:10.315" v="97"/>
          <ac:spMkLst>
            <pc:docMk/>
            <pc:sldMk cId="751232372" sldId="268"/>
            <ac:spMk id="12" creationId="{95DAEA27-EE48-EF13-2E6C-C958EF54DACE}"/>
          </ac:spMkLst>
        </pc:spChg>
        <pc:spChg chg="del">
          <ac:chgData name="Ana Loureiro" userId="99614dcfed6654e7" providerId="Windows Live" clId="Web-{4C3A3DC3-888F-408C-2A31-4A6B4607E905}" dt="2025-05-30T20:59:10.315" v="96"/>
          <ac:spMkLst>
            <pc:docMk/>
            <pc:sldMk cId="751232372" sldId="268"/>
            <ac:spMk id="13" creationId="{9EAC9A09-5251-9CE7-A411-740528D26D1A}"/>
          </ac:spMkLst>
        </pc:spChg>
        <pc:spChg chg="del">
          <ac:chgData name="Ana Loureiro" userId="99614dcfed6654e7" providerId="Windows Live" clId="Web-{4C3A3DC3-888F-408C-2A31-4A6B4607E905}" dt="2025-05-30T20:59:10.315" v="95"/>
          <ac:spMkLst>
            <pc:docMk/>
            <pc:sldMk cId="751232372" sldId="268"/>
            <ac:spMk id="15" creationId="{AE7D6AC4-D723-C333-631D-F80A0E9638C2}"/>
          </ac:spMkLst>
        </pc:spChg>
        <pc:spChg chg="del">
          <ac:chgData name="Ana Loureiro" userId="99614dcfed6654e7" providerId="Windows Live" clId="Web-{4C3A3DC3-888F-408C-2A31-4A6B4607E905}" dt="2025-05-30T20:59:10.315" v="94"/>
          <ac:spMkLst>
            <pc:docMk/>
            <pc:sldMk cId="751232372" sldId="268"/>
            <ac:spMk id="16" creationId="{D7E2C1A5-BFB0-1976-BE6C-7004DD353209}"/>
          </ac:spMkLst>
        </pc:spChg>
        <pc:spChg chg="del">
          <ac:chgData name="Ana Loureiro" userId="99614dcfed6654e7" providerId="Windows Live" clId="Web-{4C3A3DC3-888F-408C-2A31-4A6B4607E905}" dt="2025-05-30T20:59:10.315" v="93"/>
          <ac:spMkLst>
            <pc:docMk/>
            <pc:sldMk cId="751232372" sldId="268"/>
            <ac:spMk id="17" creationId="{828005A2-072D-2E06-C03C-D7CFB06548BF}"/>
          </ac:spMkLst>
        </pc:spChg>
        <pc:spChg chg="del">
          <ac:chgData name="Ana Loureiro" userId="99614dcfed6654e7" providerId="Windows Live" clId="Web-{4C3A3DC3-888F-408C-2A31-4A6B4607E905}" dt="2025-05-30T20:59:10.315" v="92"/>
          <ac:spMkLst>
            <pc:docMk/>
            <pc:sldMk cId="751232372" sldId="268"/>
            <ac:spMk id="18" creationId="{B14B8245-392C-B97D-696A-FD527AE5BDC3}"/>
          </ac:spMkLst>
        </pc:spChg>
        <pc:spChg chg="del">
          <ac:chgData name="Ana Loureiro" userId="99614dcfed6654e7" providerId="Windows Live" clId="Web-{4C3A3DC3-888F-408C-2A31-4A6B4607E905}" dt="2025-05-30T20:59:10.315" v="91"/>
          <ac:spMkLst>
            <pc:docMk/>
            <pc:sldMk cId="751232372" sldId="268"/>
            <ac:spMk id="19" creationId="{E6C14430-3EAD-D292-B411-F745164795C8}"/>
          </ac:spMkLst>
        </pc:spChg>
        <pc:picChg chg="add mod">
          <ac:chgData name="Ana Loureiro" userId="99614dcfed6654e7" providerId="Windows Live" clId="Web-{4C3A3DC3-888F-408C-2A31-4A6B4607E905}" dt="2025-05-30T21:00:14.877" v="114" actId="1076"/>
          <ac:picMkLst>
            <pc:docMk/>
            <pc:sldMk cId="751232372" sldId="268"/>
            <ac:picMk id="3" creationId="{0CF13527-BFF5-4A95-8E99-1B1D9A8A908B}"/>
          </ac:picMkLst>
        </pc:picChg>
        <pc:picChg chg="add del mod">
          <ac:chgData name="Ana Loureiro" userId="99614dcfed6654e7" providerId="Windows Live" clId="Web-{4C3A3DC3-888F-408C-2A31-4A6B4607E905}" dt="2025-05-30T21:00:00.393" v="112"/>
          <ac:picMkLst>
            <pc:docMk/>
            <pc:sldMk cId="751232372" sldId="268"/>
            <ac:picMk id="9" creationId="{775AE464-CAFC-E579-5320-06B6CD23BF31}"/>
          </ac:picMkLst>
        </pc:picChg>
      </pc:sldChg>
      <pc:sldChg chg="addSp delSp modSp add replId">
        <pc:chgData name="Ana Loureiro" userId="99614dcfed6654e7" providerId="Windows Live" clId="Web-{4C3A3DC3-888F-408C-2A31-4A6B4607E905}" dt="2025-05-30T21:01:30.017" v="127" actId="1076"/>
        <pc:sldMkLst>
          <pc:docMk/>
          <pc:sldMk cId="1255095239" sldId="269"/>
        </pc:sldMkLst>
        <pc:spChg chg="mod">
          <ac:chgData name="Ana Loureiro" userId="99614dcfed6654e7" providerId="Windows Live" clId="Web-{4C3A3DC3-888F-408C-2A31-4A6B4607E905}" dt="2025-05-30T21:01:05.251" v="122" actId="20577"/>
          <ac:spMkLst>
            <pc:docMk/>
            <pc:sldMk cId="1255095239" sldId="269"/>
            <ac:spMk id="7" creationId="{A63D4F18-6878-AA01-0C81-317EF2E9F32F}"/>
          </ac:spMkLst>
        </pc:spChg>
        <pc:picChg chg="del">
          <ac:chgData name="Ana Loureiro" userId="99614dcfed6654e7" providerId="Windows Live" clId="Web-{4C3A3DC3-888F-408C-2A31-4A6B4607E905}" dt="2025-05-30T21:01:22.782" v="125"/>
          <ac:picMkLst>
            <pc:docMk/>
            <pc:sldMk cId="1255095239" sldId="269"/>
            <ac:picMk id="3" creationId="{C3D99991-E1F5-A8B5-FAB0-9F5FF875C6B5}"/>
          </ac:picMkLst>
        </pc:picChg>
        <pc:picChg chg="add mod">
          <ac:chgData name="Ana Loureiro" userId="99614dcfed6654e7" providerId="Windows Live" clId="Web-{4C3A3DC3-888F-408C-2A31-4A6B4607E905}" dt="2025-05-30T21:01:30.017" v="127" actId="1076"/>
          <ac:picMkLst>
            <pc:docMk/>
            <pc:sldMk cId="1255095239" sldId="269"/>
            <ac:picMk id="4" creationId="{E5D58F5E-87E0-F445-A782-1514338E8E58}"/>
          </ac:picMkLst>
        </pc:picChg>
      </pc:sldChg>
      <pc:sldChg chg="addSp delSp modSp add replId">
        <pc:chgData name="Ana Loureiro" userId="99614dcfed6654e7" providerId="Windows Live" clId="Web-{4C3A3DC3-888F-408C-2A31-4A6B4607E905}" dt="2025-05-30T21:02:09.126" v="140" actId="14100"/>
        <pc:sldMkLst>
          <pc:docMk/>
          <pc:sldMk cId="3172404943" sldId="270"/>
        </pc:sldMkLst>
        <pc:spChg chg="mod">
          <ac:chgData name="Ana Loureiro" userId="99614dcfed6654e7" providerId="Windows Live" clId="Web-{4C3A3DC3-888F-408C-2A31-4A6B4607E905}" dt="2025-05-30T21:01:51.907" v="135" actId="20577"/>
          <ac:spMkLst>
            <pc:docMk/>
            <pc:sldMk cId="3172404943" sldId="270"/>
            <ac:spMk id="7" creationId="{AF1BCB89-EF11-CFF6-DE32-62934727AD24}"/>
          </ac:spMkLst>
        </pc:spChg>
        <pc:picChg chg="add mod">
          <ac:chgData name="Ana Loureiro" userId="99614dcfed6654e7" providerId="Windows Live" clId="Web-{4C3A3DC3-888F-408C-2A31-4A6B4607E905}" dt="2025-05-30T21:02:09.126" v="140" actId="14100"/>
          <ac:picMkLst>
            <pc:docMk/>
            <pc:sldMk cId="3172404943" sldId="270"/>
            <ac:picMk id="3" creationId="{784F3948-D46A-07CA-9E1A-BF2C6C636A4A}"/>
          </ac:picMkLst>
        </pc:picChg>
        <pc:picChg chg="del">
          <ac:chgData name="Ana Loureiro" userId="99614dcfed6654e7" providerId="Windows Live" clId="Web-{4C3A3DC3-888F-408C-2A31-4A6B4607E905}" dt="2025-05-30T21:02:04.360" v="139"/>
          <ac:picMkLst>
            <pc:docMk/>
            <pc:sldMk cId="3172404943" sldId="270"/>
            <ac:picMk id="4" creationId="{A9D80E9D-9294-6313-63ED-D68037219117}"/>
          </ac:picMkLst>
        </pc:picChg>
      </pc:sldChg>
      <pc:sldChg chg="addSp delSp modSp add replId">
        <pc:chgData name="Ana Loureiro" userId="99614dcfed6654e7" providerId="Windows Live" clId="Web-{4C3A3DC3-888F-408C-2A31-4A6B4607E905}" dt="2025-05-30T21:02:35.969" v="153" actId="14100"/>
        <pc:sldMkLst>
          <pc:docMk/>
          <pc:sldMk cId="2544992683" sldId="271"/>
        </pc:sldMkLst>
        <pc:spChg chg="mod">
          <ac:chgData name="Ana Loureiro" userId="99614dcfed6654e7" providerId="Windows Live" clId="Web-{4C3A3DC3-888F-408C-2A31-4A6B4607E905}" dt="2025-05-30T21:02:25.079" v="149" actId="20577"/>
          <ac:spMkLst>
            <pc:docMk/>
            <pc:sldMk cId="2544992683" sldId="271"/>
            <ac:spMk id="7" creationId="{A39E48F6-8F4C-D8F9-2B8A-34EE9DEE652D}"/>
          </ac:spMkLst>
        </pc:spChg>
        <pc:picChg chg="add mod">
          <ac:chgData name="Ana Loureiro" userId="99614dcfed6654e7" providerId="Windows Live" clId="Web-{4C3A3DC3-888F-408C-2A31-4A6B4607E905}" dt="2025-05-30T21:02:35.969" v="153" actId="14100"/>
          <ac:picMkLst>
            <pc:docMk/>
            <pc:sldMk cId="2544992683" sldId="271"/>
            <ac:picMk id="3" creationId="{64988C3E-691C-BD6F-C251-B90E39F8F257}"/>
          </ac:picMkLst>
        </pc:picChg>
        <pc:picChg chg="del">
          <ac:chgData name="Ana Loureiro" userId="99614dcfed6654e7" providerId="Windows Live" clId="Web-{4C3A3DC3-888F-408C-2A31-4A6B4607E905}" dt="2025-05-30T21:02:30.063" v="152"/>
          <ac:picMkLst>
            <pc:docMk/>
            <pc:sldMk cId="2544992683" sldId="271"/>
            <ac:picMk id="4" creationId="{E2BFF4E1-7357-7B9E-7FEC-8AC3FBDC75AF}"/>
          </ac:picMkLst>
        </pc:picChg>
      </pc:sldChg>
    </pc:docChg>
  </pc:docChgLst>
</pc:chgInfo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03C92E-5BA8-4B73-94CC-FD2874E39E0F}" authorId="{852A4505-6649-2533-0D55-EB45538BA19F}" created="2025-05-30T20:57:29.566">
    <pc:sldMkLst xmlns:pc="http://schemas.microsoft.com/office/powerpoint/2013/main/command">
      <pc:docMk/>
      <pc:sldMk cId="0" sldId="261"/>
    </pc:sldMkLst>
    <p188:txBody>
      <a:bodyPr/>
      <a:lstStyle/>
      <a:p>
        <a:r>
          <a:rPr lang="en-US"/>
          <a:t>poe-se os non functional?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5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70432" y="5270058"/>
            <a:ext cx="16230594" cy="38509"/>
          </a:xfrm>
          <a:prstGeom prst="line">
            <a:avLst/>
          </a:prstGeom>
          <a:ln w="9525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76150" y="5518835"/>
            <a:ext cx="16419150" cy="81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4757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M3 - Prototype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2699" y="3078184"/>
            <a:ext cx="16408332" cy="209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0"/>
              </a:lnSpc>
            </a:pPr>
            <a:r>
              <a:rPr lang="en-US" sz="16758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EasyReg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93713" y="8452053"/>
            <a:ext cx="650057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Universidade de Aveiro - DETI - April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34873" y="2004057"/>
            <a:ext cx="9374597" cy="7675451"/>
          </a:xfrm>
          <a:custGeom>
            <a:avLst/>
            <a:gdLst/>
            <a:ahLst/>
            <a:cxnLst/>
            <a:rect l="l" t="t" r="r" b="b"/>
            <a:pathLst>
              <a:path w="9374597" h="7675451">
                <a:moveTo>
                  <a:pt x="0" y="0"/>
                </a:moveTo>
                <a:lnTo>
                  <a:pt x="9374597" y="0"/>
                </a:lnTo>
                <a:lnTo>
                  <a:pt x="9374597" y="7675452"/>
                </a:lnTo>
                <a:lnTo>
                  <a:pt x="0" y="7675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Calendar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06573" y="3028449"/>
            <a:ext cx="5021947" cy="5021947"/>
          </a:xfrm>
          <a:custGeom>
            <a:avLst/>
            <a:gdLst/>
            <a:ahLst/>
            <a:cxnLst/>
            <a:rect l="l" t="t" r="r" b="b"/>
            <a:pathLst>
              <a:path w="5021947" h="5021947">
                <a:moveTo>
                  <a:pt x="0" y="0"/>
                </a:moveTo>
                <a:lnTo>
                  <a:pt x="5021947" y="0"/>
                </a:lnTo>
                <a:lnTo>
                  <a:pt x="5021947" y="5021947"/>
                </a:lnTo>
                <a:lnTo>
                  <a:pt x="0" y="50219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Micro-Site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77061" y="4652327"/>
            <a:ext cx="363795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7D9B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32931" y="5336167"/>
            <a:ext cx="11822138" cy="190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r>
              <a:rPr lang="en-US" sz="3841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EasyReg aims to simplify and automate compliance tracking, ensuring organizations meet their security obligations efficiently</a:t>
            </a:r>
          </a:p>
        </p:txBody>
      </p:sp>
      <p:sp>
        <p:nvSpPr>
          <p:cNvPr id="4" name="Freeform 4"/>
          <p:cNvSpPr/>
          <p:nvPr/>
        </p:nvSpPr>
        <p:spPr>
          <a:xfrm>
            <a:off x="6670719" y="1027382"/>
            <a:ext cx="4946563" cy="4116118"/>
          </a:xfrm>
          <a:custGeom>
            <a:avLst/>
            <a:gdLst/>
            <a:ahLst/>
            <a:cxnLst/>
            <a:rect l="l" t="t" r="r" b="b"/>
            <a:pathLst>
              <a:path w="4946563" h="4116118">
                <a:moveTo>
                  <a:pt x="0" y="0"/>
                </a:moveTo>
                <a:lnTo>
                  <a:pt x="4946562" y="0"/>
                </a:lnTo>
                <a:lnTo>
                  <a:pt x="4946562" y="4116118"/>
                </a:lnTo>
                <a:lnTo>
                  <a:pt x="0" y="4116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24672" y="715293"/>
            <a:ext cx="7190657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7D9B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Table of Contents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28897" y="2339922"/>
            <a:ext cx="621660" cy="70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01</a:t>
            </a:r>
          </a:p>
        </p:txBody>
      </p:sp>
      <p:sp>
        <p:nvSpPr>
          <p:cNvPr id="4" name="AutoShape 4"/>
          <p:cNvSpPr/>
          <p:nvPr/>
        </p:nvSpPr>
        <p:spPr>
          <a:xfrm>
            <a:off x="2182630" y="3360131"/>
            <a:ext cx="2755078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501834" y="3593616"/>
            <a:ext cx="2089474" cy="72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Context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82501" y="2311010"/>
            <a:ext cx="643072" cy="663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6"/>
              </a:lnSpc>
              <a:spcBef>
                <a:spcPct val="0"/>
              </a:spcBef>
            </a:pPr>
            <a:r>
              <a:rPr lang="en-US" sz="4118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02</a:t>
            </a:r>
          </a:p>
        </p:txBody>
      </p:sp>
      <p:sp>
        <p:nvSpPr>
          <p:cNvPr id="7" name="AutoShape 7"/>
          <p:cNvSpPr/>
          <p:nvPr/>
        </p:nvSpPr>
        <p:spPr>
          <a:xfrm>
            <a:off x="6017764" y="3332617"/>
            <a:ext cx="2630267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977071" y="3598324"/>
            <a:ext cx="2711652" cy="143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  <a:spcBef>
                <a:spcPct val="0"/>
              </a:spcBef>
            </a:pPr>
            <a:r>
              <a:rPr lang="en-US" sz="422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State of the 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60844" y="2334977"/>
            <a:ext cx="643072" cy="651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03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730040" y="3339677"/>
            <a:ext cx="2583229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269569" y="3595762"/>
            <a:ext cx="3504170" cy="664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sz="4148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Requirements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35860" y="2331343"/>
            <a:ext cx="623243" cy="72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3"/>
              </a:lnSpc>
              <a:spcBef>
                <a:spcPct val="0"/>
              </a:spcBef>
            </a:pPr>
            <a:r>
              <a:rPr lang="en-US" sz="4252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04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3389594" y="3393210"/>
            <a:ext cx="2715775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922193" y="3660001"/>
            <a:ext cx="1650578" cy="75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6"/>
              </a:lnSpc>
              <a:spcBef>
                <a:spcPct val="0"/>
              </a:spcBef>
            </a:pPr>
            <a:r>
              <a:rPr lang="en-US" sz="4361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Actors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02660" y="6097656"/>
            <a:ext cx="981482" cy="153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05</a:t>
            </a:r>
          </a:p>
          <a:p>
            <a:pPr algn="ctr">
              <a:lnSpc>
                <a:spcPts val="6194"/>
              </a:lnSpc>
              <a:spcBef>
                <a:spcPct val="0"/>
              </a:spcBef>
            </a:pPr>
            <a:endParaRPr lang="en-US" sz="4424" b="1">
              <a:solidFill>
                <a:srgbClr val="7D9B7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05024" y="7204543"/>
            <a:ext cx="2755078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998212" y="7438028"/>
            <a:ext cx="3454611" cy="722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49"/>
              </a:lnSpc>
              <a:spcBef>
                <a:spcPct val="0"/>
              </a:spcBef>
            </a:pPr>
            <a:r>
              <a:rPr lang="en-US" sz="4535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Architecture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68363" y="6155423"/>
            <a:ext cx="573856" cy="69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6"/>
              </a:lnSpc>
              <a:spcBef>
                <a:spcPct val="0"/>
              </a:spcBef>
            </a:pPr>
            <a:r>
              <a:rPr lang="en-US" sz="4118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06</a:t>
            </a:r>
          </a:p>
        </p:txBody>
      </p:sp>
      <p:sp>
        <p:nvSpPr>
          <p:cNvPr id="20" name="AutoShape 20"/>
          <p:cNvSpPr/>
          <p:nvPr/>
        </p:nvSpPr>
        <p:spPr>
          <a:xfrm>
            <a:off x="8140158" y="7177030"/>
            <a:ext cx="2630267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099465" y="7442736"/>
            <a:ext cx="2711652" cy="72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  <a:spcBef>
                <a:spcPct val="0"/>
              </a:spcBef>
            </a:pPr>
            <a:r>
              <a:rPr lang="en-US" sz="422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Demo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73739" y="6179390"/>
            <a:ext cx="641590" cy="651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  <a:spcBef>
                <a:spcPct val="0"/>
              </a:spcBef>
            </a:pPr>
            <a:r>
              <a:rPr lang="en-US" sz="404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07</a:t>
            </a:r>
          </a:p>
        </p:txBody>
      </p:sp>
      <p:sp>
        <p:nvSpPr>
          <p:cNvPr id="23" name="AutoShape 23"/>
          <p:cNvSpPr/>
          <p:nvPr/>
        </p:nvSpPr>
        <p:spPr>
          <a:xfrm>
            <a:off x="11852434" y="7184090"/>
            <a:ext cx="2583229" cy="0"/>
          </a:xfrm>
          <a:prstGeom prst="line">
            <a:avLst/>
          </a:prstGeom>
          <a:ln w="38100" cap="flat">
            <a:solidFill>
              <a:srgbClr val="7D9B7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2104400" y="7442736"/>
            <a:ext cx="2185388" cy="664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8"/>
              </a:lnSpc>
              <a:spcBef>
                <a:spcPct val="0"/>
              </a:spcBef>
            </a:pPr>
            <a:r>
              <a:rPr lang="en-US" sz="4148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Calendar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431999" y="1716879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314716"/>
            <a:ext cx="5436215" cy="310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5"/>
              </a:lnSpc>
            </a:pPr>
            <a:r>
              <a:rPr lang="en-US" sz="275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Multiple Compliance Requirements</a:t>
            </a:r>
          </a:p>
          <a:p>
            <a:pPr algn="ctr">
              <a:lnSpc>
                <a:spcPts val="3010"/>
              </a:lnSpc>
            </a:pPr>
            <a:endParaRPr lang="en-US" sz="2754" b="1">
              <a:solidFill>
                <a:srgbClr val="7D9B7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ctr">
              <a:lnSpc>
                <a:spcPts val="3010"/>
              </a:lnSpc>
            </a:pPr>
            <a:r>
              <a:rPr lang="en-US" sz="2508">
                <a:solidFill>
                  <a:srgbClr val="272727"/>
                </a:solidFill>
                <a:latin typeface="Barlow"/>
                <a:ea typeface="Barlow"/>
                <a:cs typeface="Barlow"/>
                <a:sym typeface="Barlow"/>
              </a:rPr>
              <a:t>Organizations need to work across multiple frameworks, each with its own </a:t>
            </a:r>
            <a:r>
              <a:rPr lang="en-US" sz="2508" b="1">
                <a:solidFill>
                  <a:srgbClr val="272727"/>
                </a:solidFill>
                <a:latin typeface="Barlow Bold"/>
                <a:ea typeface="Barlow Bold"/>
                <a:cs typeface="Barlow Bold"/>
                <a:sym typeface="Barlow Bold"/>
              </a:rPr>
              <a:t>compliance requirements</a:t>
            </a:r>
            <a:r>
              <a:rPr lang="en-US" sz="2508">
                <a:solidFill>
                  <a:srgbClr val="272727"/>
                </a:solidFill>
                <a:latin typeface="Barlow"/>
                <a:ea typeface="Barlow"/>
                <a:cs typeface="Barlow"/>
                <a:sym typeface="Barlow"/>
              </a:rPr>
              <a:t>, resulting in significant complexity in managing the process.</a:t>
            </a:r>
          </a:p>
          <a:p>
            <a:pPr algn="ctr">
              <a:lnSpc>
                <a:spcPts val="3207"/>
              </a:lnSpc>
            </a:pPr>
            <a:endParaRPr lang="en-US" sz="2508">
              <a:solidFill>
                <a:srgbClr val="27272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1328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Context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14125" y="3284653"/>
            <a:ext cx="5436215" cy="3589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750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Need for an Integrated Solution</a:t>
            </a:r>
          </a:p>
          <a:p>
            <a:pPr algn="ctr">
              <a:lnSpc>
                <a:spcPts val="3079"/>
              </a:lnSpc>
            </a:pPr>
            <a:endParaRPr lang="en-US" sz="2750" b="1">
              <a:solidFill>
                <a:srgbClr val="7D9B76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3079"/>
              </a:lnSpc>
            </a:pPr>
            <a:endParaRPr lang="en-US" sz="2750" b="1">
              <a:solidFill>
                <a:srgbClr val="7D9B76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3079"/>
              </a:lnSpc>
            </a:pPr>
            <a:r>
              <a:rPr lang="en-US" sz="2566">
                <a:solidFill>
                  <a:srgbClr val="272727"/>
                </a:solidFill>
                <a:latin typeface="Barlow"/>
                <a:ea typeface="Barlow"/>
                <a:cs typeface="Barlow"/>
                <a:sym typeface="Barlow"/>
              </a:rPr>
              <a:t>There is a demand for a centralized platform that automates the </a:t>
            </a:r>
            <a:r>
              <a:rPr lang="en-US" sz="2566" b="1">
                <a:solidFill>
                  <a:srgbClr val="272727"/>
                </a:solidFill>
                <a:latin typeface="Barlow Bold"/>
                <a:ea typeface="Barlow Bold"/>
                <a:cs typeface="Barlow Bold"/>
                <a:sym typeface="Barlow Bold"/>
              </a:rPr>
              <a:t>tracking and management of requirements</a:t>
            </a:r>
            <a:r>
              <a:rPr lang="en-US" sz="2566">
                <a:solidFill>
                  <a:srgbClr val="272727"/>
                </a:solidFill>
                <a:latin typeface="Barlow"/>
                <a:ea typeface="Barlow"/>
                <a:cs typeface="Barlow"/>
                <a:sym typeface="Barlow"/>
              </a:rPr>
              <a:t>, optimizing workflows and ensuring security.</a:t>
            </a:r>
          </a:p>
          <a:p>
            <a:pPr algn="ctr">
              <a:lnSpc>
                <a:spcPts val="3281"/>
              </a:lnSpc>
            </a:pPr>
            <a:endParaRPr lang="en-US" sz="2566">
              <a:solidFill>
                <a:srgbClr val="27272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75486" y="3284653"/>
            <a:ext cx="5436214" cy="3589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19"/>
              </a:lnSpc>
            </a:pPr>
            <a:r>
              <a:rPr lang="en-US" sz="2766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Manual Processes and Risks</a:t>
            </a:r>
          </a:p>
          <a:p>
            <a:pPr algn="ctr">
              <a:lnSpc>
                <a:spcPts val="3079"/>
              </a:lnSpc>
            </a:pPr>
            <a:endParaRPr lang="en-US" sz="2766" b="1">
              <a:solidFill>
                <a:srgbClr val="7D9B7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ctr">
              <a:lnSpc>
                <a:spcPts val="3079"/>
              </a:lnSpc>
            </a:pPr>
            <a:endParaRPr lang="en-US" sz="2766" b="1">
              <a:solidFill>
                <a:srgbClr val="7D9B76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  <a:p>
            <a:pPr algn="ctr">
              <a:lnSpc>
                <a:spcPts val="3079"/>
              </a:lnSpc>
            </a:pPr>
            <a:r>
              <a:rPr lang="en-US" sz="2566">
                <a:solidFill>
                  <a:srgbClr val="272727"/>
                </a:solidFill>
                <a:latin typeface="Barlow"/>
                <a:ea typeface="Barlow"/>
                <a:cs typeface="Barlow"/>
                <a:sym typeface="Barlow"/>
              </a:rPr>
              <a:t>Manual evidence collection and audit execution increase the</a:t>
            </a:r>
            <a:r>
              <a:rPr lang="en-US" sz="2566" b="1">
                <a:solidFill>
                  <a:srgbClr val="272727"/>
                </a:solidFill>
                <a:latin typeface="Barlow Bold"/>
                <a:ea typeface="Barlow Bold"/>
                <a:cs typeface="Barlow Bold"/>
                <a:sym typeface="Barlow Bold"/>
              </a:rPr>
              <a:t> risk of inconsistencies and errors</a:t>
            </a:r>
            <a:r>
              <a:rPr lang="en-US" sz="2566">
                <a:solidFill>
                  <a:srgbClr val="272727"/>
                </a:solidFill>
                <a:latin typeface="Barlow"/>
                <a:ea typeface="Barlow"/>
                <a:cs typeface="Barlow"/>
                <a:sym typeface="Barlow"/>
              </a:rPr>
              <a:t>, while also requiring significant operational effort.</a:t>
            </a:r>
          </a:p>
          <a:p>
            <a:pPr algn="ctr">
              <a:lnSpc>
                <a:spcPts val="3281"/>
              </a:lnSpc>
            </a:pPr>
            <a:endParaRPr lang="en-US" sz="2566">
              <a:solidFill>
                <a:srgbClr val="27272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509300" y="1876798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798477" y="2423630"/>
            <a:ext cx="10814860" cy="6834670"/>
          </a:xfrm>
          <a:custGeom>
            <a:avLst/>
            <a:gdLst/>
            <a:ahLst/>
            <a:cxnLst/>
            <a:rect l="l" t="t" r="r" b="b"/>
            <a:pathLst>
              <a:path w="10814860" h="6834670">
                <a:moveTo>
                  <a:pt x="0" y="0"/>
                </a:moveTo>
                <a:lnTo>
                  <a:pt x="10814860" y="0"/>
                </a:lnTo>
                <a:lnTo>
                  <a:pt x="10814860" y="6834670"/>
                </a:lnTo>
                <a:lnTo>
                  <a:pt x="0" y="6834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98" t="-7045" r="-20074" b="-92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State of the Art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Functional Requirements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60600" y="4389518"/>
            <a:ext cx="4976641" cy="97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8"/>
              </a:lnSpc>
            </a:pPr>
            <a:r>
              <a:rPr lang="en-US" sz="3231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Authentication, Authorization and Security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60004" y="4877810"/>
            <a:ext cx="5339890" cy="533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1"/>
              </a:lnSpc>
            </a:pPr>
            <a:r>
              <a:rPr lang="en-US" sz="3467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Audits Management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60600" y="8505228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Accessible Evidences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67230" y="8505228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Compliance Information</a:t>
            </a:r>
          </a:p>
        </p:txBody>
      </p:sp>
      <p:pic>
        <p:nvPicPr>
          <p:cNvPr id="10" name="Picture 9" descr="A green shield on a black background&#10;&#10;AI-generated content may be incorrect.">
            <a:extLst>
              <a:ext uri="{FF2B5EF4-FFF2-40B4-BE49-F238E27FC236}">
                <a16:creationId xmlns:a16="http://schemas.microsoft.com/office/drawing/2014/main" id="{562F84BA-3B05-3EEE-853D-872A0EFE0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20" y="2006965"/>
            <a:ext cx="2438399" cy="2438399"/>
          </a:xfrm>
          <a:prstGeom prst="rect">
            <a:avLst/>
          </a:prstGeom>
        </p:spPr>
      </p:pic>
      <p:pic>
        <p:nvPicPr>
          <p:cNvPr id="12" name="Picture 11" descr="A green magnifying glass with a plus sign&#10;&#10;AI-generated content may be incorrect.">
            <a:extLst>
              <a:ext uri="{FF2B5EF4-FFF2-40B4-BE49-F238E27FC236}">
                <a16:creationId xmlns:a16="http://schemas.microsoft.com/office/drawing/2014/main" id="{8AF78615-4497-C1B3-50D3-E321BB7A8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20" y="5733885"/>
            <a:ext cx="2667000" cy="2667000"/>
          </a:xfrm>
          <a:prstGeom prst="rect">
            <a:avLst/>
          </a:prstGeom>
        </p:spPr>
      </p:pic>
      <p:pic>
        <p:nvPicPr>
          <p:cNvPr id="14" name="Picture 13" descr="A green and black icon&#10;&#10;AI-generated content may be incorrect.">
            <a:extLst>
              <a:ext uri="{FF2B5EF4-FFF2-40B4-BE49-F238E27FC236}">
                <a16:creationId xmlns:a16="http://schemas.microsoft.com/office/drawing/2014/main" id="{1E0930D6-9CBA-C021-CE44-91A7CC137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749" y="2257162"/>
            <a:ext cx="2438400" cy="2438400"/>
          </a:xfrm>
          <a:prstGeom prst="rect">
            <a:avLst/>
          </a:prstGeom>
        </p:spPr>
      </p:pic>
      <p:pic>
        <p:nvPicPr>
          <p:cNvPr id="16" name="Picture 15" descr="A green check mark on a clipboard&#10;&#10;AI-generated content may be incorrect.">
            <a:extLst>
              <a:ext uri="{FF2B5EF4-FFF2-40B4-BE49-F238E27FC236}">
                <a16:creationId xmlns:a16="http://schemas.microsoft.com/office/drawing/2014/main" id="{9B6BF5B8-DE75-19F9-4288-FCCB23D24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73" y="6002209"/>
            <a:ext cx="2398676" cy="2398676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55626" y="2291862"/>
            <a:ext cx="1722727" cy="1722727"/>
          </a:xfrm>
          <a:custGeom>
            <a:avLst/>
            <a:gdLst/>
            <a:ahLst/>
            <a:cxnLst/>
            <a:rect l="l" t="t" r="r" b="b"/>
            <a:pathLst>
              <a:path w="1722727" h="1722727">
                <a:moveTo>
                  <a:pt x="0" y="0"/>
                </a:moveTo>
                <a:lnTo>
                  <a:pt x="1722726" y="0"/>
                </a:lnTo>
                <a:lnTo>
                  <a:pt x="1722726" y="1722727"/>
                </a:lnTo>
                <a:lnTo>
                  <a:pt x="0" y="172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42080" y="6251604"/>
            <a:ext cx="1339265" cy="1339265"/>
          </a:xfrm>
          <a:custGeom>
            <a:avLst/>
            <a:gdLst/>
            <a:ahLst/>
            <a:cxnLst/>
            <a:rect l="l" t="t" r="r" b="b"/>
            <a:pathLst>
              <a:path w="1339265" h="1339265">
                <a:moveTo>
                  <a:pt x="0" y="0"/>
                </a:moveTo>
                <a:lnTo>
                  <a:pt x="1339265" y="0"/>
                </a:lnTo>
                <a:lnTo>
                  <a:pt x="1339265" y="1339265"/>
                </a:lnTo>
                <a:lnTo>
                  <a:pt x="0" y="13392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997700" y="3848546"/>
            <a:ext cx="1560096" cy="1560096"/>
          </a:xfrm>
          <a:custGeom>
            <a:avLst/>
            <a:gdLst/>
            <a:ahLst/>
            <a:cxnLst/>
            <a:rect l="l" t="t" r="r" b="b"/>
            <a:pathLst>
              <a:path w="1560096" h="1560096">
                <a:moveTo>
                  <a:pt x="0" y="0"/>
                </a:moveTo>
                <a:lnTo>
                  <a:pt x="1560096" y="0"/>
                </a:lnTo>
                <a:lnTo>
                  <a:pt x="1560096" y="1560096"/>
                </a:lnTo>
                <a:lnTo>
                  <a:pt x="0" y="1560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101136" y="2200226"/>
            <a:ext cx="1679806" cy="1679806"/>
          </a:xfrm>
          <a:custGeom>
            <a:avLst/>
            <a:gdLst/>
            <a:ahLst/>
            <a:cxnLst/>
            <a:rect l="l" t="t" r="r" b="b"/>
            <a:pathLst>
              <a:path w="1679806" h="1679806">
                <a:moveTo>
                  <a:pt x="0" y="0"/>
                </a:moveTo>
                <a:lnTo>
                  <a:pt x="1679806" y="0"/>
                </a:lnTo>
                <a:lnTo>
                  <a:pt x="1679806" y="1679806"/>
                </a:lnTo>
                <a:lnTo>
                  <a:pt x="0" y="16798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06871" y="952500"/>
            <a:ext cx="16230600" cy="59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  <a:spcBef>
                <a:spcPct val="0"/>
              </a:spcBef>
            </a:pPr>
            <a:r>
              <a:rPr lang="en-US" sz="3700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Actors (initially)</a:t>
            </a:r>
            <a:endParaRPr lang="en-US" sz="3714" b="1">
              <a:solidFill>
                <a:srgbClr val="7D9B76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002217" y="9208447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695" y="4112194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Admin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33971" y="7667069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Company Owner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94730" y="5599142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Contributor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58021" y="4036550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Internal Auditor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58021" y="7669237"/>
            <a:ext cx="5166035" cy="51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3354" b="1">
                <a:solidFill>
                  <a:srgbClr val="27272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External Auditor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14495" y="4705350"/>
            <a:ext cx="3195705" cy="438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85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with 6 User Stories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21940" y="8261838"/>
            <a:ext cx="3188259" cy="437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85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with 7 User Stories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75030" y="6242079"/>
            <a:ext cx="316437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85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with 5 User Stories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3015463" y="5911064"/>
            <a:ext cx="1679806" cy="1679806"/>
          </a:xfrm>
          <a:custGeom>
            <a:avLst/>
            <a:gdLst/>
            <a:ahLst/>
            <a:cxnLst/>
            <a:rect l="l" t="t" r="r" b="b"/>
            <a:pathLst>
              <a:path w="1679806" h="1679806">
                <a:moveTo>
                  <a:pt x="0" y="0"/>
                </a:moveTo>
                <a:lnTo>
                  <a:pt x="1679805" y="0"/>
                </a:lnTo>
                <a:lnTo>
                  <a:pt x="1679805" y="1679805"/>
                </a:lnTo>
                <a:lnTo>
                  <a:pt x="0" y="1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2434526" y="4705350"/>
            <a:ext cx="333887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85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with 2 User Stories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38172" y="8261838"/>
            <a:ext cx="3188259" cy="437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854" b="1">
                <a:solidFill>
                  <a:srgbClr val="7D9B7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with 3 User Stories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80151" y="2004057"/>
            <a:ext cx="12327697" cy="7658582"/>
          </a:xfrm>
          <a:custGeom>
            <a:avLst/>
            <a:gdLst/>
            <a:ahLst/>
            <a:cxnLst/>
            <a:rect l="l" t="t" r="r" b="b"/>
            <a:pathLst>
              <a:path w="12327697" h="7658582">
                <a:moveTo>
                  <a:pt x="0" y="0"/>
                </a:moveTo>
                <a:lnTo>
                  <a:pt x="12327698" y="0"/>
                </a:lnTo>
                <a:lnTo>
                  <a:pt x="12327698" y="7658582"/>
                </a:lnTo>
                <a:lnTo>
                  <a:pt x="0" y="7658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Architecture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99270"/>
            <a:ext cx="7696608" cy="0"/>
          </a:xfrm>
          <a:prstGeom prst="line">
            <a:avLst/>
          </a:prstGeom>
          <a:ln w="9525" cap="flat">
            <a:solidFill>
              <a:srgbClr val="2727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628590" y="-153824"/>
            <a:ext cx="11030820" cy="11030820"/>
          </a:xfrm>
          <a:custGeom>
            <a:avLst/>
            <a:gdLst/>
            <a:ahLst/>
            <a:cxnLst/>
            <a:rect l="l" t="t" r="r" b="b"/>
            <a:pathLst>
              <a:path w="11030820" h="11030820">
                <a:moveTo>
                  <a:pt x="0" y="0"/>
                </a:moveTo>
                <a:lnTo>
                  <a:pt x="11030820" y="0"/>
                </a:lnTo>
                <a:lnTo>
                  <a:pt x="11030820" y="11030820"/>
                </a:lnTo>
                <a:lnTo>
                  <a:pt x="0" y="11030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621495" y="2871966"/>
            <a:ext cx="4946563" cy="4116118"/>
          </a:xfrm>
          <a:custGeom>
            <a:avLst/>
            <a:gdLst/>
            <a:ahLst/>
            <a:cxnLst/>
            <a:rect l="l" t="t" r="r" b="b"/>
            <a:pathLst>
              <a:path w="4946563" h="4116118">
                <a:moveTo>
                  <a:pt x="0" y="0"/>
                </a:moveTo>
                <a:lnTo>
                  <a:pt x="4946563" y="0"/>
                </a:lnTo>
                <a:lnTo>
                  <a:pt x="4946563" y="4116117"/>
                </a:lnTo>
                <a:lnTo>
                  <a:pt x="0" y="4116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06871" y="952500"/>
            <a:ext cx="16230600" cy="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sz="3714" b="1">
                <a:solidFill>
                  <a:srgbClr val="7D9B76"/>
                </a:solidFill>
                <a:latin typeface="Barlow Bold"/>
                <a:ea typeface="Barlow Bold"/>
                <a:cs typeface="Barlow Bold"/>
                <a:sym typeface="Barlow Bold"/>
              </a:rPr>
              <a:t>Demo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EasyReg</dc:title>
  <cp:revision>1</cp:revision>
  <dcterms:created xsi:type="dcterms:W3CDTF">2006-08-16T00:00:00Z</dcterms:created>
  <dcterms:modified xsi:type="dcterms:W3CDTF">2025-05-30T21:18:29Z</dcterms:modified>
  <dc:identifier>DAGj8u336Zc</dc:identifier>
</cp:coreProperties>
</file>